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garashi Shun" initials="IS" lastIdx="1" clrIdx="0">
    <p:extLst>
      <p:ext uri="{19B8F6BF-5375-455C-9EA6-DF929625EA0E}">
        <p15:presenceInfo xmlns:p15="http://schemas.microsoft.com/office/powerpoint/2012/main" userId="6eb90abfaa6793d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78781" autoAdjust="0"/>
  </p:normalViewPr>
  <p:slideViewPr>
    <p:cSldViewPr snapToGrid="0">
      <p:cViewPr varScale="1">
        <p:scale>
          <a:sx n="114" d="100"/>
          <a:sy n="114" d="100"/>
        </p:scale>
        <p:origin x="66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un Igarashi" userId="6eb90abfaa6793dd" providerId="LiveId" clId="{509C69BF-B788-4839-8D10-334759D57185}"/>
    <pc:docChg chg="modSld">
      <pc:chgData name="Shun Igarashi" userId="6eb90abfaa6793dd" providerId="LiveId" clId="{509C69BF-B788-4839-8D10-334759D57185}" dt="2024-03-12T05:01:22.294" v="0" actId="1076"/>
      <pc:docMkLst>
        <pc:docMk/>
      </pc:docMkLst>
      <pc:sldChg chg="modSp mod">
        <pc:chgData name="Shun Igarashi" userId="6eb90abfaa6793dd" providerId="LiveId" clId="{509C69BF-B788-4839-8D10-334759D57185}" dt="2024-03-12T05:01:22.294" v="0" actId="1076"/>
        <pc:sldMkLst>
          <pc:docMk/>
          <pc:sldMk cId="1124659771" sldId="350"/>
        </pc:sldMkLst>
        <pc:spChg chg="mod">
          <ac:chgData name="Shun Igarashi" userId="6eb90abfaa6793dd" providerId="LiveId" clId="{509C69BF-B788-4839-8D10-334759D57185}" dt="2024-03-12T05:01:22.294" v="0" actId="1076"/>
          <ac:spMkLst>
            <pc:docMk/>
            <pc:sldMk cId="1124659771" sldId="350"/>
            <ac:spMk id="17" creationId="{833FE0BD-FC1F-ED50-9EFB-F42EB3388E2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B4676-5B58-475E-93A1-BF90C5E050E6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525F91-4D06-40EB-A8FD-88D215137C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97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28FE19-7781-F258-BEB2-DDBEA1254C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7C02122-0CA8-5E96-CC6E-7DD584D8EE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295CBB-0CAB-6551-B92C-33A8466E0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1C84DE-C751-334B-38D4-8012189C9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2DE5EE7-88C3-3765-CD0C-9D8DDE1B2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9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94FF8B-0F99-4966-97C6-C93DCF635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163A431-3A82-898A-E039-2009BFF729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BEA699-5CB8-5352-11AB-6F6B0860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C8892D-1D6D-3DEF-98B3-52026891A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2D63ED-7E1C-EA15-F6E3-1BCC13D69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5837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C0FF844-CA34-98BA-0EC5-EE1BFFB452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1D7072F-BF43-5F58-5D95-AE49C034A8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09855B-ECD6-06AE-5A84-46C7F1BEF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45FEF1-4FF3-C7D7-324F-10575745E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E06801-E6AF-1874-57D6-7CBC48B3C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41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7B2F1B-A103-7DC1-0C51-BBAA42C5F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B886B4-98BB-49E1-229B-C931E16FF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A8A6E9-ABE9-6FC9-5A47-C603CC11B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E251A9-C03D-0C0F-3025-E4D99825C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B00D80-2740-832A-B5AA-5DC0711DE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8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BD8D38-ABA4-880B-7E44-6414B4863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66930B3-F280-E39A-3E6D-3E59E983C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9DDF62-67BA-C4B1-F746-BCA5A9A82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CCC8F7-528A-DD26-AF8F-EEF6906EA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939FBD2-9D1F-AA0D-B156-9A6CBEAAD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88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018030-CBF4-3BF0-81D1-A0D4EA9BB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9006FA-0959-24F8-EC6B-217D12E531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10B801-01FA-6982-248E-563B4526FE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CAA2A0-013E-12B5-0904-0CBB19DFB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B1F44F0-8168-1A97-ED7A-0A8E3DE98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7AE1DC3-3DD7-4039-3FCD-D5058F6C4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81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CA3040-0182-7D49-9ECB-A2381399C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22955B-F41E-9B8D-A8FF-450342B89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C8C888-7B09-AF41-FB06-5AA9C33980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E3659F3-3A59-1705-2D3F-AEB6D1AEBC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4C6C8A8-0866-DBFA-388D-66052E5A13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F472DA1-929C-C8E5-2CBF-E400F0762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232F3C8-E2F8-2DAA-BFF9-5E1CC88C7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EC04022-A53F-84B5-AAF9-D5E7E6E1D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154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58414C-2679-7685-EAF3-A7B9968CF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867345-B9BE-DEB4-2229-7FC165F2A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27FCDA8-CCC7-D2FD-1F48-208A884C3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3A5945-1F63-3E8A-EB5F-36245773D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137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150B01B-F2CC-AE12-53AD-D49E884B0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F24D6C5-8F77-9FE5-AB91-CF7AE214A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BA8FEE-C641-6B67-5241-04F0A934A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304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D51B4F-8ADD-6D60-2A3C-D3C1A94F6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9CEB47-77AA-27D1-E295-35AF39A7A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F77C79-80CE-3E96-E737-74BF3B0DB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E3674A-674D-D1F0-E5DA-8456343FB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6FDA485-D109-9BA9-3684-C05442189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9933FB9-DDAB-EC11-5F27-7AB0720C7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869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4E9F9-F226-DF4B-74C8-DC937568E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47007C8-781E-837D-1722-DDDCBB0B99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FE2195-7C4B-3B46-D3B3-473D3B10C5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400412-20FD-3C44-93DE-756FC87C3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371531F-42F2-E18B-0F06-7B6E78B31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37AE7F-73AF-5009-4741-C4E488446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672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D248FBC-FFB0-4F58-FD61-A322786E0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BB9A277-D2B4-66AA-CDA3-FF0925B10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7C2463-1985-E1F7-E8AD-E2E91E9A96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31486-A738-4AC3-B88E-13D257EC1538}" type="datetimeFigureOut">
              <a:rPr kumimoji="1" lang="ja-JP" altLang="en-US" smtClean="0"/>
              <a:t>2024/3/12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DC8213-C5EB-C95E-EA51-8EB1A4E9C7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2F5D91-048E-B338-9BCD-780BA89AC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29324-C9E2-4B95-80E1-F0EE3A6043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84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3C5DBDA-6891-B631-DF65-0BE9006C2129}"/>
              </a:ext>
            </a:extLst>
          </p:cNvPr>
          <p:cNvSpPr txBox="1"/>
          <p:nvPr/>
        </p:nvSpPr>
        <p:spPr>
          <a:xfrm>
            <a:off x="11021007" y="4370664"/>
            <a:ext cx="528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9464DAE-D411-C100-1E49-A401DECADCCE}"/>
              </a:ext>
            </a:extLst>
          </p:cNvPr>
          <p:cNvGrpSpPr/>
          <p:nvPr/>
        </p:nvGrpSpPr>
        <p:grpSpPr>
          <a:xfrm>
            <a:off x="895401" y="978102"/>
            <a:ext cx="10172453" cy="4946976"/>
            <a:chOff x="941101" y="841428"/>
            <a:chExt cx="10172453" cy="4946976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E4F56D36-4A3D-A20E-EBDD-4ED8C8CD69CF}"/>
                </a:ext>
              </a:extLst>
            </p:cNvPr>
            <p:cNvGrpSpPr/>
            <p:nvPr/>
          </p:nvGrpSpPr>
          <p:grpSpPr>
            <a:xfrm>
              <a:off x="941101" y="841428"/>
              <a:ext cx="10079906" cy="4946976"/>
              <a:chOff x="941101" y="841428"/>
              <a:chExt cx="10079906" cy="4946976"/>
            </a:xfrm>
          </p:grpSpPr>
          <p:pic>
            <p:nvPicPr>
              <p:cNvPr id="5" name="図 4">
                <a:extLst>
                  <a:ext uri="{FF2B5EF4-FFF2-40B4-BE49-F238E27FC236}">
                    <a16:creationId xmlns:a16="http://schemas.microsoft.com/office/drawing/2014/main" id="{AEE28A29-3373-9AFC-16F0-201B15BCF16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761"/>
              <a:stretch/>
            </p:blipFill>
            <p:spPr>
              <a:xfrm>
                <a:off x="5985349" y="841428"/>
                <a:ext cx="5035658" cy="4946976"/>
              </a:xfrm>
              <a:prstGeom prst="rect">
                <a:avLst/>
              </a:prstGeom>
            </p:spPr>
          </p:pic>
          <p:pic>
            <p:nvPicPr>
              <p:cNvPr id="7" name="図 6">
                <a:extLst>
                  <a:ext uri="{FF2B5EF4-FFF2-40B4-BE49-F238E27FC236}">
                    <a16:creationId xmlns:a16="http://schemas.microsoft.com/office/drawing/2014/main" id="{FCA1CBFF-5CA3-9E05-A560-252A606FAB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761"/>
              <a:stretch/>
            </p:blipFill>
            <p:spPr>
              <a:xfrm>
                <a:off x="945396" y="841428"/>
                <a:ext cx="5035658" cy="4946976"/>
              </a:xfrm>
              <a:prstGeom prst="rect">
                <a:avLst/>
              </a:prstGeom>
            </p:spPr>
          </p:pic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81D1E718-0DED-AA94-6297-0F68307F5CE1}"/>
                  </a:ext>
                </a:extLst>
              </p:cNvPr>
              <p:cNvSpPr txBox="1"/>
              <p:nvPr/>
            </p:nvSpPr>
            <p:spPr>
              <a:xfrm>
                <a:off x="941101" y="847650"/>
                <a:ext cx="7475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Meiryo UI" panose="020B0604030504040204" pitchFamily="50" charset="-128"/>
                    <a:cs typeface="Times New Roman" panose="02020603050405020304" pitchFamily="18" charset="0"/>
                  </a:rPr>
                  <a:t>PRE</a:t>
                </a:r>
                <a:endParaRPr kumimoji="1" lang="ja-JP" alt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ea typeface="Meiryo UI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167D93D8-7CD5-7596-D629-981CA6A92248}"/>
                  </a:ext>
                </a:extLst>
              </p:cNvPr>
              <p:cNvSpPr txBox="1"/>
              <p:nvPr/>
            </p:nvSpPr>
            <p:spPr>
              <a:xfrm>
                <a:off x="5981053" y="847650"/>
                <a:ext cx="9778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Meiryo UI" panose="020B0604030504040204" pitchFamily="50" charset="-128"/>
                    <a:cs typeface="Times New Roman" panose="02020603050405020304" pitchFamily="18" charset="0"/>
                  </a:rPr>
                  <a:t>POST</a:t>
                </a:r>
                <a:endParaRPr kumimoji="1" lang="ja-JP" alt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ea typeface="Meiryo UI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2" name="図 11">
                <a:extLst>
                  <a:ext uri="{FF2B5EF4-FFF2-40B4-BE49-F238E27FC236}">
                    <a16:creationId xmlns:a16="http://schemas.microsoft.com/office/drawing/2014/main" id="{03BF12BB-7571-68AD-3889-77D0F7E8AF6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8711"/>
              <a:stretch/>
            </p:blipFill>
            <p:spPr>
              <a:xfrm>
                <a:off x="7193106" y="5645532"/>
                <a:ext cx="3546674" cy="45719"/>
              </a:xfrm>
              <a:prstGeom prst="rect">
                <a:avLst/>
              </a:prstGeom>
            </p:spPr>
          </p:pic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90D9D75-A469-9ED9-11D9-58D05232C568}"/>
                  </a:ext>
                </a:extLst>
              </p:cNvPr>
              <p:cNvSpPr txBox="1"/>
              <p:nvPr/>
            </p:nvSpPr>
            <p:spPr>
              <a:xfrm>
                <a:off x="6817185" y="5275337"/>
                <a:ext cx="7475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Meiryo UI" panose="020B0604030504040204" pitchFamily="50" charset="-128"/>
                    <a:cs typeface="Times New Roman" panose="02020603050405020304" pitchFamily="18" charset="0"/>
                  </a:rPr>
                  <a:t>0</a:t>
                </a:r>
                <a:endParaRPr kumimoji="1" lang="ja-JP" altLang="en-US" sz="2400" dirty="0">
                  <a:solidFill>
                    <a:schemeClr val="bg1"/>
                  </a:solidFill>
                  <a:latin typeface="Times New Roman" panose="02020603050405020304" pitchFamily="18" charset="0"/>
                  <a:ea typeface="Meiryo UI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287B318F-E609-F832-9DD5-E0E3C01D2650}"/>
                </a:ext>
              </a:extLst>
            </p:cNvPr>
            <p:cNvSpPr txBox="1"/>
            <p:nvPr/>
          </p:nvSpPr>
          <p:spPr>
            <a:xfrm>
              <a:off x="10366006" y="5277400"/>
              <a:ext cx="7475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chemeClr val="bg1"/>
                  </a:solidFill>
                  <a:latin typeface="Times New Roman" panose="02020603050405020304" pitchFamily="18" charset="0"/>
                  <a:ea typeface="Meiryo UI" panose="020B0604030504040204" pitchFamily="50" charset="-128"/>
                  <a:cs typeface="Times New Roman" panose="02020603050405020304" pitchFamily="18" charset="0"/>
                </a:rPr>
                <a:t>3.7</a:t>
              </a:r>
              <a:endParaRPr kumimoji="1" lang="ja-JP" alt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33FE0BD-FC1F-ED50-9EFB-F42EB3388E2D}"/>
              </a:ext>
            </a:extLst>
          </p:cNvPr>
          <p:cNvSpPr txBox="1"/>
          <p:nvPr/>
        </p:nvSpPr>
        <p:spPr>
          <a:xfrm>
            <a:off x="807149" y="5919058"/>
            <a:ext cx="10079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SF.1 Neuroimaging data by a PET scan utilizing the translocator protein ligand [11C]DAA1106 at before and after rTMS treatment</a:t>
            </a:r>
          </a:p>
        </p:txBody>
      </p:sp>
    </p:spTree>
    <p:extLst>
      <p:ext uri="{BB962C8B-B14F-4D97-AF65-F5344CB8AC3E}">
        <p14:creationId xmlns:p14="http://schemas.microsoft.com/office/powerpoint/2010/main" val="1124659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9617</TotalTime>
  <Words>29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Igarashi Shun</dc:creator>
  <cp:lastModifiedBy>Shun Igarashi</cp:lastModifiedBy>
  <cp:revision>170</cp:revision>
  <dcterms:created xsi:type="dcterms:W3CDTF">2022-08-07T22:33:56Z</dcterms:created>
  <dcterms:modified xsi:type="dcterms:W3CDTF">2024-03-12T05:01:24Z</dcterms:modified>
</cp:coreProperties>
</file>