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12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1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66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983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6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740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472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921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117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493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28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2360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5A266-A0CA-42D4-A7A2-639466B05C1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02804-1A4D-4F68-8D79-8B074641FB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77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5801026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35949" y="67056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figure shows the sensitivity and 1-specificity of the IPF total score in identifying significant clinician-rated functional impairment in the work or relationship domains.  Area under the curve = .83.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3400" y="228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709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14500" y="4110335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77" y="990600"/>
            <a:ext cx="599122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35949" y="67056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figure shows the sensitivity and 1-specificity of the WHODAS 2.0 total score in identifying significant clinician-rated functional impairment in the work or relationship domains.  Area under the curve = .81.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329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324" y="685800"/>
            <a:ext cx="5991225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53534" y="61722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figure shows the sensitivity and 1-specificity of the GAF in identifying significant clinician-rated functional impairment in the work or relationship domains.  Area under the curve = .81.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223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100</Words>
  <Application>Microsoft Office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Veteran Affairs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Wolf, Erika</dc:creator>
  <cp:lastModifiedBy>Marx, Brian</cp:lastModifiedBy>
  <cp:revision>2</cp:revision>
  <dcterms:created xsi:type="dcterms:W3CDTF">2015-01-12T17:57:56Z</dcterms:created>
  <dcterms:modified xsi:type="dcterms:W3CDTF">2015-02-05T16:43:19Z</dcterms:modified>
</cp:coreProperties>
</file>