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64"/>
  </p:normalViewPr>
  <p:slideViewPr>
    <p:cSldViewPr snapToGrid="0" snapToObjects="1">
      <p:cViewPr varScale="1">
        <p:scale>
          <a:sx n="96" d="100"/>
          <a:sy n="96" d="100"/>
        </p:scale>
        <p:origin x="154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74CA-CCC5-8649-A996-B42A28892E82}" type="datetimeFigureOut">
              <a:rPr lang="en-US" smtClean="0"/>
              <a:t>12/7/15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260C4-60C1-8D41-902C-75210C79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782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74CA-CCC5-8649-A996-B42A28892E82}" type="datetimeFigureOut">
              <a:rPr lang="en-US" smtClean="0"/>
              <a:t>12/7/15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260C4-60C1-8D41-902C-75210C79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486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74CA-CCC5-8649-A996-B42A28892E82}" type="datetimeFigureOut">
              <a:rPr lang="en-US" smtClean="0"/>
              <a:t>12/7/15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260C4-60C1-8D41-902C-75210C79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0738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74CA-CCC5-8649-A996-B42A28892E82}" type="datetimeFigureOut">
              <a:rPr lang="en-US" smtClean="0"/>
              <a:t>12/7/15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260C4-60C1-8D41-902C-75210C79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40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74CA-CCC5-8649-A996-B42A28892E82}" type="datetimeFigureOut">
              <a:rPr lang="en-US" smtClean="0"/>
              <a:t>12/7/15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260C4-60C1-8D41-902C-75210C79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510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74CA-CCC5-8649-A996-B42A28892E82}" type="datetimeFigureOut">
              <a:rPr lang="en-US" smtClean="0"/>
              <a:t>12/7/15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260C4-60C1-8D41-902C-75210C79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930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74CA-CCC5-8649-A996-B42A28892E82}" type="datetimeFigureOut">
              <a:rPr lang="en-US" smtClean="0"/>
              <a:t>12/7/15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260C4-60C1-8D41-902C-75210C79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2874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74CA-CCC5-8649-A996-B42A28892E82}" type="datetimeFigureOut">
              <a:rPr lang="en-US" smtClean="0"/>
              <a:t>12/7/15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260C4-60C1-8D41-902C-75210C79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074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74CA-CCC5-8649-A996-B42A28892E82}" type="datetimeFigureOut">
              <a:rPr lang="en-US" smtClean="0"/>
              <a:t>12/7/15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260C4-60C1-8D41-902C-75210C79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297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74CA-CCC5-8649-A996-B42A28892E82}" type="datetimeFigureOut">
              <a:rPr lang="en-US" smtClean="0"/>
              <a:t>12/7/15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260C4-60C1-8D41-902C-75210C79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98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D74CA-CCC5-8649-A996-B42A28892E82}" type="datetimeFigureOut">
              <a:rPr lang="en-US" smtClean="0"/>
              <a:t>12/7/15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260C4-60C1-8D41-902C-75210C79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78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9D74CA-CCC5-8649-A996-B42A28892E82}" type="datetimeFigureOut">
              <a:rPr lang="en-US" smtClean="0"/>
              <a:t>12/7/15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260C4-60C1-8D41-902C-75210C79F6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386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24844" y="341869"/>
            <a:ext cx="6186309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Search of PubMed, </a:t>
            </a:r>
            <a:r>
              <a:rPr lang="en-US" dirty="0" err="1" smtClean="0"/>
              <a:t>PsychINFO</a:t>
            </a:r>
            <a:r>
              <a:rPr lang="en-US" dirty="0" smtClean="0"/>
              <a:t>, </a:t>
            </a:r>
            <a:r>
              <a:rPr lang="en-US" dirty="0" err="1" smtClean="0"/>
              <a:t>Embase</a:t>
            </a:r>
            <a:r>
              <a:rPr lang="en-US" dirty="0" smtClean="0"/>
              <a:t>, EBM Reviews, CINAHL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2209799" y="1202262"/>
            <a:ext cx="1947333" cy="10837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658 Articles </a:t>
            </a:r>
            <a:r>
              <a:rPr lang="en-US" dirty="0" smtClean="0"/>
              <a:t>for Abstract Review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048932" y="3234262"/>
            <a:ext cx="2269067" cy="10837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32 </a:t>
            </a:r>
            <a:r>
              <a:rPr lang="en-US" b="1" dirty="0" smtClean="0"/>
              <a:t>Articles </a:t>
            </a:r>
            <a:r>
              <a:rPr lang="en-US" dirty="0" smtClean="0"/>
              <a:t>for Full-Text Review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2048932" y="5130796"/>
            <a:ext cx="2269067" cy="1083734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10 </a:t>
            </a:r>
            <a:r>
              <a:rPr lang="en-US" b="1" dirty="0" smtClean="0"/>
              <a:t>Articles </a:t>
            </a:r>
            <a:r>
              <a:rPr lang="en-US" dirty="0" smtClean="0"/>
              <a:t>Included</a:t>
            </a:r>
          </a:p>
        </p:txBody>
      </p:sp>
      <p:cxnSp>
        <p:nvCxnSpPr>
          <p:cNvPr id="9" name="Straight Connector 8"/>
          <p:cNvCxnSpPr>
            <a:stCxn id="5" idx="2"/>
            <a:endCxn id="6" idx="0"/>
          </p:cNvCxnSpPr>
          <p:nvPr/>
        </p:nvCxnSpPr>
        <p:spPr>
          <a:xfrm>
            <a:off x="3183466" y="2285996"/>
            <a:ext cx="0" cy="94826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6" idx="2"/>
            <a:endCxn id="7" idx="0"/>
          </p:cNvCxnSpPr>
          <p:nvPr/>
        </p:nvCxnSpPr>
        <p:spPr>
          <a:xfrm>
            <a:off x="3183466" y="4317996"/>
            <a:ext cx="0" cy="8128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16" idx="1"/>
          </p:cNvCxnSpPr>
          <p:nvPr/>
        </p:nvCxnSpPr>
        <p:spPr>
          <a:xfrm flipV="1">
            <a:off x="3183466" y="2673624"/>
            <a:ext cx="1507067" cy="18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22" idx="1"/>
          </p:cNvCxnSpPr>
          <p:nvPr/>
        </p:nvCxnSpPr>
        <p:spPr>
          <a:xfrm>
            <a:off x="3183466" y="4707462"/>
            <a:ext cx="150706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>
          <a:xfrm>
            <a:off x="4690533" y="1842052"/>
            <a:ext cx="3048000" cy="1663143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625 Articles </a:t>
            </a:r>
            <a:r>
              <a:rPr lang="en-US" dirty="0" smtClean="0"/>
              <a:t>Excluded</a:t>
            </a:r>
          </a:p>
          <a:p>
            <a:pPr marL="285750" indent="-285750" algn="ctr">
              <a:buFont typeface="Arial"/>
              <a:buChar char="•"/>
            </a:pPr>
            <a:r>
              <a:rPr lang="en-US" dirty="0" smtClean="0"/>
              <a:t>Not ACT or ACT-like ICM</a:t>
            </a:r>
          </a:p>
          <a:p>
            <a:pPr marL="285750" indent="-285750" algn="ctr">
              <a:buFont typeface="Arial"/>
              <a:buChar char="•"/>
            </a:pPr>
            <a:r>
              <a:rPr lang="en-US" dirty="0" smtClean="0"/>
              <a:t>No Description of GH or GH Intervention</a:t>
            </a:r>
          </a:p>
        </p:txBody>
      </p:sp>
      <p:sp>
        <p:nvSpPr>
          <p:cNvPr id="22" name="Rounded Rectangle 21"/>
          <p:cNvSpPr/>
          <p:nvPr/>
        </p:nvSpPr>
        <p:spPr>
          <a:xfrm>
            <a:off x="4690533" y="3953928"/>
            <a:ext cx="3048000" cy="1507067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smtClean="0"/>
              <a:t>22 </a:t>
            </a:r>
            <a:r>
              <a:rPr lang="en-US" b="1" dirty="0" smtClean="0"/>
              <a:t>Articles </a:t>
            </a:r>
            <a:r>
              <a:rPr lang="en-US" dirty="0" smtClean="0"/>
              <a:t>Excluded</a:t>
            </a:r>
          </a:p>
          <a:p>
            <a:pPr marL="285750" indent="-285750" algn="ctr">
              <a:buFont typeface="Arial"/>
              <a:buChar char="•"/>
            </a:pPr>
            <a:r>
              <a:rPr lang="en-US" dirty="0" smtClean="0"/>
              <a:t>No comparison group</a:t>
            </a:r>
          </a:p>
          <a:p>
            <a:pPr marL="285750" indent="-285750" algn="ctr">
              <a:buFont typeface="Arial"/>
              <a:buChar char="•"/>
            </a:pPr>
            <a:r>
              <a:rPr lang="en-US" dirty="0" smtClean="0"/>
              <a:t>Only reported prevalence of GH</a:t>
            </a:r>
          </a:p>
        </p:txBody>
      </p:sp>
    </p:spTree>
    <p:extLst>
      <p:ext uri="{BB962C8B-B14F-4D97-AF65-F5344CB8AC3E}">
        <p14:creationId xmlns:p14="http://schemas.microsoft.com/office/powerpoint/2010/main" val="18101789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51</Words>
  <Application>Microsoft Macintosh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OUHSC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Erik Vanderlip</dc:creator>
  <cp:lastModifiedBy>Erik Vanderlip</cp:lastModifiedBy>
  <cp:revision>12</cp:revision>
  <dcterms:created xsi:type="dcterms:W3CDTF">2015-05-01T06:19:37Z</dcterms:created>
  <dcterms:modified xsi:type="dcterms:W3CDTF">2015-12-07T15:20:37Z</dcterms:modified>
</cp:coreProperties>
</file>